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3" r:id="rId7"/>
    <p:sldId id="262" r:id="rId8"/>
    <p:sldId id="264" r:id="rId9"/>
  </p:sldIdLst>
  <p:sldSz cx="14630400" cy="8229600"/>
  <p:notesSz cx="8229600" cy="14630400"/>
  <p:embeddedFontLst>
    <p:embeddedFont>
      <p:font typeface="Poppins Light" panose="020B0604020202020204" pitchFamily="34" charset="0"/>
      <p:regular r:id="rId11"/>
    </p:embeddedFont>
    <p:embeddedFont>
      <p:font typeface="Roboto" panose="02000000000000000000" pitchFamily="2" charset="0"/>
      <p:regular r:id="rId12"/>
      <p:bold r:id="rId13"/>
      <p:italic r:id="rId14"/>
      <p:boldItalic r:id="rId15"/>
    </p:embeddedFont>
    <p:embeddedFont>
      <p:font typeface="Roboto Light" panose="020F0302020204030204" pitchFamily="34" charset="0"/>
      <p:regular r:id="rId16"/>
    </p:embeddedFont>
  </p:embeddedFontLst>
  <p:defaultTextStyle>
    <a:defPPr>
      <a:defRPr lang="en-EG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4610"/>
  </p:normalViewPr>
  <p:slideViewPr>
    <p:cSldViewPr snapToGrid="0" snapToObjects="1">
      <p:cViewPr varScale="1">
        <p:scale>
          <a:sx n="94" d="100"/>
          <a:sy n="94" d="100"/>
        </p:scale>
        <p:origin x="55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notesMaster" Target="notesMasters/notesMaster1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906368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488" y="1655088"/>
            <a:ext cx="4919424" cy="491942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280190" y="2254925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Cybersecurity Solutions Powered by Proton</a:t>
            </a:r>
            <a:endParaRPr lang="en-US" sz="4450" dirty="0"/>
          </a:p>
        </p:txBody>
      </p:sp>
      <p:sp>
        <p:nvSpPr>
          <p:cNvPr id="5" name="Text 1"/>
          <p:cNvSpPr/>
          <p:nvPr/>
        </p:nvSpPr>
        <p:spPr>
          <a:xfrm>
            <a:off x="6280190" y="4012644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We provide innovative and effective cybersecurity solutions tailored to your specific needs.</a:t>
            </a:r>
            <a:endParaRPr lang="en-US" sz="1750" dirty="0"/>
          </a:p>
        </p:txBody>
      </p:sp>
      <p:sp>
        <p:nvSpPr>
          <p:cNvPr id="6" name="Text 2"/>
          <p:cNvSpPr/>
          <p:nvPr/>
        </p:nvSpPr>
        <p:spPr>
          <a:xfrm>
            <a:off x="6280190" y="4993600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by Omar Nader Ragab</a:t>
            </a: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6280190" y="5611654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id: 231005822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28825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Proton: The Bedrock of Secure Web Development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30112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  <p:txBody>
          <a:bodyPr/>
          <a:lstStyle/>
          <a:p>
            <a:endParaRPr lang="en-EG"/>
          </a:p>
        </p:txBody>
      </p:sp>
      <p:sp>
        <p:nvSpPr>
          <p:cNvPr id="5" name="Text 2"/>
          <p:cNvSpPr/>
          <p:nvPr/>
        </p:nvSpPr>
        <p:spPr>
          <a:xfrm>
            <a:off x="999173" y="3386138"/>
            <a:ext cx="99417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33011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Secure by Design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906" y="3791545"/>
            <a:ext cx="292774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Proton is a robust framework that emphasizes secure coding practices from the start.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4685467" y="330112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  <p:txBody>
          <a:bodyPr/>
          <a:lstStyle/>
          <a:p>
            <a:endParaRPr lang="en-EG"/>
          </a:p>
        </p:txBody>
      </p:sp>
      <p:sp>
        <p:nvSpPr>
          <p:cNvPr id="9" name="Text 6"/>
          <p:cNvSpPr/>
          <p:nvPr/>
        </p:nvSpPr>
        <p:spPr>
          <a:xfrm>
            <a:off x="4843224" y="3386138"/>
            <a:ext cx="194667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422583" y="33011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Threat Prevention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422583" y="3791545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Our approach proactively mitigates vulnerabilities and potential security risks.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93790" y="572512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  <p:txBody>
          <a:bodyPr/>
          <a:lstStyle/>
          <a:p>
            <a:endParaRPr lang="en-EG"/>
          </a:p>
        </p:txBody>
      </p:sp>
      <p:sp>
        <p:nvSpPr>
          <p:cNvPr id="13" name="Text 10"/>
          <p:cNvSpPr/>
          <p:nvPr/>
        </p:nvSpPr>
        <p:spPr>
          <a:xfrm>
            <a:off x="949404" y="5810131"/>
            <a:ext cx="199072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530906" y="572512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Data Integrity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530906" y="6215539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Proton ensures the confidentiality and integrity of your data, protecting it from unauthorized access.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841903"/>
            <a:ext cx="822912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About Our Cybersecurity Firm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4094917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We offer a range of cybersecurity services designed to safeguard your business, systems, and data.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599521" y="4094917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Our design: our design is futuristic and it depends on the color that represents technology which is blue and red like the threat alert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77153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77153"/>
            <a:ext cx="5486400" cy="3095287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31520" y="727472"/>
            <a:ext cx="5225891" cy="653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100"/>
              </a:lnSpc>
              <a:buNone/>
            </a:pPr>
            <a:r>
              <a:rPr lang="en-US" sz="410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HTML and CSS </a:t>
            </a:r>
            <a:endParaRPr lang="en-US" sz="4100" dirty="0"/>
          </a:p>
        </p:txBody>
      </p:sp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520" y="1694140"/>
            <a:ext cx="522565" cy="522565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731520" y="2425660"/>
            <a:ext cx="2612946" cy="3265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Home page</a:t>
            </a:r>
          </a:p>
        </p:txBody>
      </p:sp>
      <p:sp>
        <p:nvSpPr>
          <p:cNvPr id="7" name="Text 2"/>
          <p:cNvSpPr/>
          <p:nvPr/>
        </p:nvSpPr>
        <p:spPr>
          <a:xfrm>
            <a:off x="731520" y="2877622"/>
            <a:ext cx="7680960" cy="3344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Basic home page with navigation bar and slogan and  why you should choose us</a:t>
            </a:r>
            <a:endParaRPr lang="en-US" sz="1600" dirty="0"/>
          </a:p>
        </p:txBody>
      </p:sp>
      <p:sp>
        <p:nvSpPr>
          <p:cNvPr id="9" name="Text 3"/>
          <p:cNvSpPr/>
          <p:nvPr/>
        </p:nvSpPr>
        <p:spPr>
          <a:xfrm>
            <a:off x="731520" y="4570690"/>
            <a:ext cx="2612946" cy="3265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endParaRPr lang="en-US" sz="2050" dirty="0"/>
          </a:p>
        </p:txBody>
      </p:sp>
      <p:sp>
        <p:nvSpPr>
          <p:cNvPr id="10" name="Text 4"/>
          <p:cNvSpPr/>
          <p:nvPr/>
        </p:nvSpPr>
        <p:spPr>
          <a:xfrm>
            <a:off x="731520" y="5022652"/>
            <a:ext cx="7680960" cy="3344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endParaRPr lang="en-US" sz="1600" dirty="0"/>
          </a:p>
        </p:txBody>
      </p:sp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520" y="5984200"/>
            <a:ext cx="522565" cy="522565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731520" y="6715720"/>
            <a:ext cx="2612946" cy="3265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About us</a:t>
            </a:r>
            <a:endParaRPr lang="en-US" sz="2050" dirty="0"/>
          </a:p>
        </p:txBody>
      </p:sp>
      <p:sp>
        <p:nvSpPr>
          <p:cNvPr id="13" name="Text 6"/>
          <p:cNvSpPr/>
          <p:nvPr/>
        </p:nvSpPr>
        <p:spPr>
          <a:xfrm>
            <a:off x="731520" y="7167682"/>
            <a:ext cx="7680960" cy="3344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Talks about what is proton and what its goals to business</a:t>
            </a:r>
            <a:endParaRPr lang="en-US" sz="1600" dirty="0"/>
          </a:p>
        </p:txBody>
      </p:sp>
      <p:pic>
        <p:nvPicPr>
          <p:cNvPr id="15" name="Picture 14" descr="A screenshot of a computer&#10;&#10;Description automatically generated">
            <a:extLst>
              <a:ext uri="{FF2B5EF4-FFF2-40B4-BE49-F238E27FC236}">
                <a16:creationId xmlns:a16="http://schemas.microsoft.com/office/drawing/2014/main" id="{1DC33CEC-88E0-E875-F8A2-DEAF9F7E7E0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44000" y="4510550"/>
            <a:ext cx="5486400" cy="312637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73073" y="608290"/>
            <a:ext cx="7597854" cy="13804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Services page.</a:t>
            </a:r>
            <a:endParaRPr lang="en-US" sz="4300" dirty="0"/>
          </a:p>
        </p:txBody>
      </p:sp>
      <p:sp>
        <p:nvSpPr>
          <p:cNvPr id="5" name="Text 1"/>
          <p:cNvSpPr/>
          <p:nvPr/>
        </p:nvSpPr>
        <p:spPr>
          <a:xfrm>
            <a:off x="773073" y="2540793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Describing our services</a:t>
            </a:r>
          </a:p>
        </p:txBody>
      </p:sp>
      <p:sp>
        <p:nvSpPr>
          <p:cNvPr id="6" name="Text 2"/>
          <p:cNvSpPr/>
          <p:nvPr/>
        </p:nvSpPr>
        <p:spPr>
          <a:xfrm>
            <a:off x="773073" y="3018353"/>
            <a:ext cx="6162199" cy="7067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Using grid CSS, we explained our services and what does it do</a:t>
            </a:r>
          </a:p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Roboto Light" pitchFamily="34" charset="0"/>
                <a:cs typeface="Roboto Light" pitchFamily="34" charset="-120"/>
              </a:rPr>
              <a:t>Grid helped in the design to make stable container and design it easily</a:t>
            </a:r>
            <a:endParaRPr lang="en-US" sz="1700" dirty="0"/>
          </a:p>
        </p:txBody>
      </p:sp>
      <p:sp>
        <p:nvSpPr>
          <p:cNvPr id="8" name="Text 3"/>
          <p:cNvSpPr/>
          <p:nvPr/>
        </p:nvSpPr>
        <p:spPr>
          <a:xfrm>
            <a:off x="773073" y="4307919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Choose your security plan</a:t>
            </a:r>
            <a:endParaRPr lang="en-US" sz="2150" dirty="0"/>
          </a:p>
        </p:txBody>
      </p:sp>
      <p:sp>
        <p:nvSpPr>
          <p:cNvPr id="9" name="Text 4"/>
          <p:cNvSpPr/>
          <p:nvPr/>
        </p:nvSpPr>
        <p:spPr>
          <a:xfrm>
            <a:off x="773072" y="4766946"/>
            <a:ext cx="6162199" cy="7067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You can use your security plan and the prices of it also with CSS grid</a:t>
            </a:r>
            <a:endParaRPr lang="en-US" sz="1700" dirty="0"/>
          </a:p>
        </p:txBody>
      </p:sp>
      <p:sp>
        <p:nvSpPr>
          <p:cNvPr id="11" name="Text 5"/>
          <p:cNvSpPr/>
          <p:nvPr/>
        </p:nvSpPr>
        <p:spPr>
          <a:xfrm>
            <a:off x="773072" y="6020454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Classifying the subscription</a:t>
            </a:r>
            <a:endParaRPr lang="en-US" sz="2150" dirty="0"/>
          </a:p>
        </p:txBody>
      </p:sp>
      <p:sp>
        <p:nvSpPr>
          <p:cNvPr id="12" name="Text 6"/>
          <p:cNvSpPr/>
          <p:nvPr/>
        </p:nvSpPr>
        <p:spPr>
          <a:xfrm>
            <a:off x="773072" y="6522558"/>
            <a:ext cx="6162199" cy="7067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Roboto Light" pitchFamily="34" charset="0"/>
                <a:cs typeface="Roboto Light" pitchFamily="34" charset="-120"/>
              </a:rPr>
              <a:t>We classified our subscriptions and what is the differences</a:t>
            </a:r>
            <a:endParaRPr lang="en-US" sz="1700" dirty="0"/>
          </a:p>
        </p:txBody>
      </p:sp>
      <p:pic>
        <p:nvPicPr>
          <p:cNvPr id="14" name="Picture 13" descr="A screenshot of a computer&#10;&#10;Description automatically generated">
            <a:extLst>
              <a:ext uri="{FF2B5EF4-FFF2-40B4-BE49-F238E27FC236}">
                <a16:creationId xmlns:a16="http://schemas.microsoft.com/office/drawing/2014/main" id="{81205AE4-24A7-046C-53FE-FC460D45A4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0927" y="63014"/>
            <a:ext cx="6162199" cy="3851374"/>
          </a:xfrm>
          <a:prstGeom prst="rect">
            <a:avLst/>
          </a:prstGeom>
        </p:spPr>
      </p:pic>
      <p:pic>
        <p:nvPicPr>
          <p:cNvPr id="16" name="Picture 15" descr="A screenshot of a computer&#10;&#10;Description automatically generated">
            <a:extLst>
              <a:ext uri="{FF2B5EF4-FFF2-40B4-BE49-F238E27FC236}">
                <a16:creationId xmlns:a16="http://schemas.microsoft.com/office/drawing/2014/main" id="{AEF1FD12-2F26-1678-C27B-510A17D39C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0687" y="3914388"/>
            <a:ext cx="5382678" cy="336417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4858" y="600908"/>
            <a:ext cx="13100685" cy="13658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350"/>
              </a:lnSpc>
              <a:buNone/>
            </a:pPr>
            <a:r>
              <a:rPr lang="en-US" sz="4300" dirty="0">
                <a:solidFill>
                  <a:srgbClr val="F2F2F3"/>
                </a:solidFill>
                <a:latin typeface="Poppins Light" pitchFamily="34" charset="0"/>
                <a:cs typeface="Poppins Light" pitchFamily="34" charset="-120"/>
              </a:rPr>
              <a:t>Forms.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764858" y="6479500"/>
            <a:ext cx="2731532" cy="341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Sign up</a:t>
            </a:r>
            <a:endParaRPr lang="en-US" sz="2150" dirty="0"/>
          </a:p>
        </p:txBody>
      </p:sp>
      <p:sp>
        <p:nvSpPr>
          <p:cNvPr id="5" name="Text 2"/>
          <p:cNvSpPr/>
          <p:nvPr/>
        </p:nvSpPr>
        <p:spPr>
          <a:xfrm>
            <a:off x="764858" y="6951940"/>
            <a:ext cx="6386393" cy="6991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Using form in HTML I made a sign up form. Our business is mostly B2B so we expected companies to sign up</a:t>
            </a:r>
            <a:endParaRPr lang="en-US" sz="1700" dirty="0"/>
          </a:p>
        </p:txBody>
      </p:sp>
      <p:sp>
        <p:nvSpPr>
          <p:cNvPr id="7" name="Text 3"/>
          <p:cNvSpPr/>
          <p:nvPr/>
        </p:nvSpPr>
        <p:spPr>
          <a:xfrm>
            <a:off x="7479030" y="6479619"/>
            <a:ext cx="2731532" cy="341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Contact us</a:t>
            </a:r>
            <a:endParaRPr lang="en-US" sz="2150" dirty="0"/>
          </a:p>
        </p:txBody>
      </p:sp>
      <p:sp>
        <p:nvSpPr>
          <p:cNvPr id="8" name="Text 4"/>
          <p:cNvSpPr/>
          <p:nvPr/>
        </p:nvSpPr>
        <p:spPr>
          <a:xfrm>
            <a:off x="7479030" y="6952059"/>
            <a:ext cx="6386513" cy="6991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Roboto Light" pitchFamily="34" charset="0"/>
                <a:cs typeface="Roboto Light" pitchFamily="34" charset="-120"/>
              </a:rPr>
              <a:t>Because we are a B2B business we made a contact us page to consider of anyone wanted support</a:t>
            </a:r>
            <a:endParaRPr lang="en-US" sz="1700" dirty="0"/>
          </a:p>
        </p:txBody>
      </p:sp>
      <p:pic>
        <p:nvPicPr>
          <p:cNvPr id="10" name="Picture 9" descr="A screenshot of a login form&#10;&#10;Description automatically generated">
            <a:extLst>
              <a:ext uri="{FF2B5EF4-FFF2-40B4-BE49-F238E27FC236}">
                <a16:creationId xmlns:a16="http://schemas.microsoft.com/office/drawing/2014/main" id="{6F2745B8-EAEE-7CA5-8931-65609B77A3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285" y="2026894"/>
            <a:ext cx="6260210" cy="3912631"/>
          </a:xfrm>
          <a:prstGeom prst="rect">
            <a:avLst/>
          </a:prstGeom>
        </p:spPr>
      </p:pic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59AB27CB-4886-0176-9868-7313618059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9030" y="2097880"/>
            <a:ext cx="6469950" cy="404371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71644" y="606266"/>
            <a:ext cx="7600712" cy="13780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If I </a:t>
            </a:r>
            <a:r>
              <a:rPr lang="en-US" sz="4300" dirty="0" err="1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choosed</a:t>
            </a:r>
            <a:r>
              <a:rPr lang="en-US" sz="430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 a plan. What will happen?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1087041" y="2314932"/>
            <a:ext cx="30480" cy="5309949"/>
          </a:xfrm>
          <a:prstGeom prst="roundRect">
            <a:avLst>
              <a:gd name="adj" fmla="val 303837"/>
            </a:avLst>
          </a:prstGeom>
          <a:solidFill>
            <a:srgbClr val="56565B"/>
          </a:solidFill>
          <a:ln/>
        </p:spPr>
        <p:txBody>
          <a:bodyPr/>
          <a:lstStyle/>
          <a:p>
            <a:endParaRPr lang="en-EG"/>
          </a:p>
        </p:txBody>
      </p:sp>
      <p:sp>
        <p:nvSpPr>
          <p:cNvPr id="5" name="Shape 2"/>
          <p:cNvSpPr/>
          <p:nvPr/>
        </p:nvSpPr>
        <p:spPr>
          <a:xfrm>
            <a:off x="1319808" y="2795707"/>
            <a:ext cx="771644" cy="30480"/>
          </a:xfrm>
          <a:prstGeom prst="roundRect">
            <a:avLst>
              <a:gd name="adj" fmla="val 303837"/>
            </a:avLst>
          </a:prstGeom>
          <a:solidFill>
            <a:srgbClr val="56565B"/>
          </a:solidFill>
          <a:ln/>
        </p:spPr>
        <p:txBody>
          <a:bodyPr/>
          <a:lstStyle/>
          <a:p>
            <a:endParaRPr lang="en-EG"/>
          </a:p>
        </p:txBody>
      </p:sp>
      <p:sp>
        <p:nvSpPr>
          <p:cNvPr id="6" name="Shape 3"/>
          <p:cNvSpPr/>
          <p:nvPr/>
        </p:nvSpPr>
        <p:spPr>
          <a:xfrm>
            <a:off x="854273" y="2562939"/>
            <a:ext cx="496014" cy="496014"/>
          </a:xfrm>
          <a:prstGeom prst="roundRect">
            <a:avLst>
              <a:gd name="adj" fmla="val 18671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  <p:txBody>
          <a:bodyPr/>
          <a:lstStyle/>
          <a:p>
            <a:endParaRPr lang="en-EG"/>
          </a:p>
        </p:txBody>
      </p:sp>
      <p:sp>
        <p:nvSpPr>
          <p:cNvPr id="7" name="Text 4"/>
          <p:cNvSpPr/>
          <p:nvPr/>
        </p:nvSpPr>
        <p:spPr>
          <a:xfrm>
            <a:off x="1053941" y="2645569"/>
            <a:ext cx="96560" cy="330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1</a:t>
            </a:r>
            <a:endParaRPr lang="en-US" sz="2600" dirty="0"/>
          </a:p>
        </p:txBody>
      </p:sp>
      <p:sp>
        <p:nvSpPr>
          <p:cNvPr id="8" name="Text 5"/>
          <p:cNvSpPr/>
          <p:nvPr/>
        </p:nvSpPr>
        <p:spPr>
          <a:xfrm>
            <a:off x="2314932" y="2535317"/>
            <a:ext cx="2756178" cy="344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Poppins Light" pitchFamily="34" charset="0"/>
                <a:cs typeface="Poppins Light" pitchFamily="34" charset="-120"/>
              </a:rPr>
              <a:t>The plan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2314932" y="3012043"/>
            <a:ext cx="6057424" cy="705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Roboto Light" pitchFamily="34" charset="0"/>
                <a:cs typeface="Roboto Light" pitchFamily="34" charset="-120"/>
              </a:rPr>
              <a:t>The app will display your plan in a new page and the options again to avoid choosing the wrong plan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1319808" y="4639151"/>
            <a:ext cx="771644" cy="30480"/>
          </a:xfrm>
          <a:prstGeom prst="roundRect">
            <a:avLst>
              <a:gd name="adj" fmla="val 303837"/>
            </a:avLst>
          </a:prstGeom>
          <a:solidFill>
            <a:srgbClr val="56565B"/>
          </a:solidFill>
          <a:ln/>
        </p:spPr>
        <p:txBody>
          <a:bodyPr/>
          <a:lstStyle/>
          <a:p>
            <a:endParaRPr lang="en-EG"/>
          </a:p>
        </p:txBody>
      </p:sp>
      <p:sp>
        <p:nvSpPr>
          <p:cNvPr id="11" name="Shape 8"/>
          <p:cNvSpPr/>
          <p:nvPr/>
        </p:nvSpPr>
        <p:spPr>
          <a:xfrm>
            <a:off x="854273" y="4406384"/>
            <a:ext cx="496014" cy="496014"/>
          </a:xfrm>
          <a:prstGeom prst="roundRect">
            <a:avLst>
              <a:gd name="adj" fmla="val 18671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  <p:txBody>
          <a:bodyPr/>
          <a:lstStyle/>
          <a:p>
            <a:endParaRPr lang="en-EG"/>
          </a:p>
        </p:txBody>
      </p:sp>
      <p:sp>
        <p:nvSpPr>
          <p:cNvPr id="12" name="Text 9"/>
          <p:cNvSpPr/>
          <p:nvPr/>
        </p:nvSpPr>
        <p:spPr>
          <a:xfrm>
            <a:off x="1007626" y="4489013"/>
            <a:ext cx="189190" cy="330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2</a:t>
            </a:r>
            <a:endParaRPr lang="en-US" sz="2600" dirty="0"/>
          </a:p>
        </p:txBody>
      </p:sp>
      <p:sp>
        <p:nvSpPr>
          <p:cNvPr id="13" name="Text 10"/>
          <p:cNvSpPr/>
          <p:nvPr/>
        </p:nvSpPr>
        <p:spPr>
          <a:xfrm>
            <a:off x="2314932" y="4378762"/>
            <a:ext cx="4353639" cy="344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Type your information</a:t>
            </a:r>
            <a:endParaRPr lang="en-US" sz="2150" dirty="0"/>
          </a:p>
        </p:txBody>
      </p:sp>
      <p:sp>
        <p:nvSpPr>
          <p:cNvPr id="14" name="Text 11"/>
          <p:cNvSpPr/>
          <p:nvPr/>
        </p:nvSpPr>
        <p:spPr>
          <a:xfrm>
            <a:off x="2314932" y="4855488"/>
            <a:ext cx="6057424" cy="705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Because we are B2B we expect companies to have special requests in cybersecurity so we made a form to take any special requests</a:t>
            </a:r>
            <a:endParaRPr lang="en-US" sz="1700" dirty="0"/>
          </a:p>
        </p:txBody>
      </p:sp>
      <p:sp>
        <p:nvSpPr>
          <p:cNvPr id="15" name="Shape 12"/>
          <p:cNvSpPr/>
          <p:nvPr/>
        </p:nvSpPr>
        <p:spPr>
          <a:xfrm>
            <a:off x="1319808" y="6482596"/>
            <a:ext cx="771644" cy="30480"/>
          </a:xfrm>
          <a:prstGeom prst="roundRect">
            <a:avLst>
              <a:gd name="adj" fmla="val 303837"/>
            </a:avLst>
          </a:prstGeom>
          <a:solidFill>
            <a:srgbClr val="56565B"/>
          </a:solidFill>
          <a:ln/>
        </p:spPr>
        <p:txBody>
          <a:bodyPr/>
          <a:lstStyle/>
          <a:p>
            <a:endParaRPr lang="en-EG"/>
          </a:p>
        </p:txBody>
      </p:sp>
      <p:sp>
        <p:nvSpPr>
          <p:cNvPr id="16" name="Shape 13"/>
          <p:cNvSpPr/>
          <p:nvPr/>
        </p:nvSpPr>
        <p:spPr>
          <a:xfrm>
            <a:off x="854273" y="6249829"/>
            <a:ext cx="496014" cy="496014"/>
          </a:xfrm>
          <a:prstGeom prst="roundRect">
            <a:avLst>
              <a:gd name="adj" fmla="val 18671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  <p:txBody>
          <a:bodyPr/>
          <a:lstStyle/>
          <a:p>
            <a:endParaRPr lang="en-EG"/>
          </a:p>
        </p:txBody>
      </p:sp>
      <p:sp>
        <p:nvSpPr>
          <p:cNvPr id="17" name="Text 14"/>
          <p:cNvSpPr/>
          <p:nvPr/>
        </p:nvSpPr>
        <p:spPr>
          <a:xfrm>
            <a:off x="1005483" y="6332458"/>
            <a:ext cx="193477" cy="330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3</a:t>
            </a:r>
            <a:endParaRPr lang="en-US" sz="2600" dirty="0"/>
          </a:p>
        </p:txBody>
      </p:sp>
      <p:sp>
        <p:nvSpPr>
          <p:cNvPr id="18" name="Text 15"/>
          <p:cNvSpPr/>
          <p:nvPr/>
        </p:nvSpPr>
        <p:spPr>
          <a:xfrm>
            <a:off x="2314932" y="6222206"/>
            <a:ext cx="2756178" cy="344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A thanks page (in the next slide)</a:t>
            </a:r>
            <a:endParaRPr lang="en-US" sz="2150" dirty="0"/>
          </a:p>
        </p:txBody>
      </p:sp>
      <p:sp>
        <p:nvSpPr>
          <p:cNvPr id="19" name="Text 16"/>
          <p:cNvSpPr/>
          <p:nvPr/>
        </p:nvSpPr>
        <p:spPr>
          <a:xfrm>
            <a:off x="2314932" y="6698933"/>
            <a:ext cx="6057424" cy="705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Thanks page that says the order is done and proton will contact you shortly to work with you!</a:t>
            </a:r>
            <a:endParaRPr lang="en-US" sz="1700" dirty="0"/>
          </a:p>
        </p:txBody>
      </p:sp>
      <p:pic>
        <p:nvPicPr>
          <p:cNvPr id="21" name="Picture 20" descr="A screenshot of a computer&#10;&#10;Description automatically generated">
            <a:extLst>
              <a:ext uri="{FF2B5EF4-FFF2-40B4-BE49-F238E27FC236}">
                <a16:creationId xmlns:a16="http://schemas.microsoft.com/office/drawing/2014/main" id="{4138AE0F-A8FD-8C59-9532-A5FEE62501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1771" y="359293"/>
            <a:ext cx="6258044" cy="3911278"/>
          </a:xfrm>
          <a:prstGeom prst="rect">
            <a:avLst/>
          </a:prstGeom>
        </p:spPr>
      </p:pic>
      <p:pic>
        <p:nvPicPr>
          <p:cNvPr id="23" name="Picture 22" descr="A screenshot of a computer&#10;&#10;Description automatically generated">
            <a:extLst>
              <a:ext uri="{FF2B5EF4-FFF2-40B4-BE49-F238E27FC236}">
                <a16:creationId xmlns:a16="http://schemas.microsoft.com/office/drawing/2014/main" id="{6009037C-1DAA-657D-8EC4-511738EB47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1770" y="3849885"/>
            <a:ext cx="6178629" cy="383033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57272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5550"/>
              </a:lnSpc>
            </a:pPr>
            <a:r>
              <a:rPr lang="en-US" sz="4450" dirty="0">
                <a:solidFill>
                  <a:srgbClr val="F2F2F3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Conclusion: </a:t>
            </a:r>
            <a:r>
              <a:rPr lang="en-US" sz="4800" b="0" i="0" u="none" strike="noStrike" dirty="0">
                <a:solidFill>
                  <a:srgbClr val="FAEBD7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 the Realm of Cyber Chaos, Proton Brings Order.</a:t>
            </a:r>
          </a:p>
          <a:p>
            <a:pPr marL="0" indent="0">
              <a:lnSpc>
                <a:spcPts val="5550"/>
              </a:lnSpc>
              <a:buNone/>
            </a:pPr>
            <a:endParaRPr lang="en-US" sz="445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93789" y="4794471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Proton is cybersecurity services provider that protect your business. So, it’s a must to make the website look futuristic and using the latest CSS tricks and HTML tags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</TotalTime>
  <Words>412</Words>
  <Application>Microsoft Macintosh PowerPoint</Application>
  <PresentationFormat>Custom</PresentationFormat>
  <Paragraphs>55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Poppins Light</vt:lpstr>
      <vt:lpstr>Roboto</vt:lpstr>
      <vt:lpstr>Roboto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Omar Abdullah</cp:lastModifiedBy>
  <cp:revision>3</cp:revision>
  <dcterms:created xsi:type="dcterms:W3CDTF">2024-12-18T13:04:09Z</dcterms:created>
  <dcterms:modified xsi:type="dcterms:W3CDTF">2024-12-18T13:27:53Z</dcterms:modified>
</cp:coreProperties>
</file>